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0"/>
  </p:notesMasterIdLst>
  <p:sldIdLst>
    <p:sldId id="257" r:id="rId2"/>
    <p:sldId id="258" r:id="rId3"/>
    <p:sldId id="259" r:id="rId4"/>
    <p:sldId id="28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8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98F39D-2FDD-4087-BDC7-6D278FF754B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570BF33-48DE-4325-A748-974811C134EC}">
      <dgm:prSet phldrT="[Text]"/>
      <dgm:spPr/>
      <dgm:t>
        <a:bodyPr/>
        <a:lstStyle/>
        <a:p>
          <a:r>
            <a:rPr lang="en-US" dirty="0"/>
            <a:t>CNN</a:t>
          </a:r>
          <a:endParaRPr lang="en-IN" dirty="0"/>
        </a:p>
      </dgm:t>
    </dgm:pt>
    <dgm:pt modelId="{FA226EAB-4F40-4E42-B1B0-74A0CA74F8A2}" type="sibTrans" cxnId="{905680F3-4F2C-433C-8A55-A7A3047EF002}">
      <dgm:prSet/>
      <dgm:spPr/>
      <dgm:t>
        <a:bodyPr/>
        <a:lstStyle/>
        <a:p>
          <a:endParaRPr lang="en-IN"/>
        </a:p>
      </dgm:t>
    </dgm:pt>
    <dgm:pt modelId="{6BBEA4D2-7DEF-4FF4-A0B8-70ADC23B90F4}" type="parTrans" cxnId="{905680F3-4F2C-433C-8A55-A7A3047EF002}">
      <dgm:prSet/>
      <dgm:spPr/>
      <dgm:t>
        <a:bodyPr/>
        <a:lstStyle/>
        <a:p>
          <a:endParaRPr lang="en-IN"/>
        </a:p>
      </dgm:t>
    </dgm:pt>
    <dgm:pt modelId="{3267411C-EE70-46F2-94CA-7E94DD8A564E}">
      <dgm:prSet phldrT="[Text]" custT="1"/>
      <dgm:spPr/>
      <dgm:t>
        <a:bodyPr/>
        <a:lstStyle/>
        <a:p>
          <a:r>
            <a:rPr lang="en-US" sz="2400" dirty="0"/>
            <a:t>FULLY CONNECTED LAYERS</a:t>
          </a:r>
          <a:endParaRPr lang="en-IN" sz="2400" dirty="0"/>
        </a:p>
      </dgm:t>
    </dgm:pt>
    <dgm:pt modelId="{AA176950-EEF4-4957-B070-6A17CF90EDF6}" type="sibTrans" cxnId="{57555949-C77B-4E1B-A9DC-CACE7E32B845}">
      <dgm:prSet/>
      <dgm:spPr/>
      <dgm:t>
        <a:bodyPr/>
        <a:lstStyle/>
        <a:p>
          <a:endParaRPr lang="en-IN"/>
        </a:p>
      </dgm:t>
    </dgm:pt>
    <dgm:pt modelId="{619DE5A1-246D-4B1E-AD66-07EF93D9EF63}" type="parTrans" cxnId="{57555949-C77B-4E1B-A9DC-CACE7E32B845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348BE40F-86A5-4466-8183-753D379E7269}">
      <dgm:prSet phldrT="[Text]" custT="1"/>
      <dgm:spPr/>
      <dgm:t>
        <a:bodyPr/>
        <a:lstStyle/>
        <a:p>
          <a:r>
            <a:rPr lang="en-US" sz="2400" dirty="0"/>
            <a:t>POOLING LAYERS</a:t>
          </a:r>
          <a:endParaRPr lang="en-IN" sz="2400" dirty="0"/>
        </a:p>
      </dgm:t>
    </dgm:pt>
    <dgm:pt modelId="{8B9787F2-5B9E-49D0-B530-9A0DC6152BBC}" type="sibTrans" cxnId="{857B2064-6FDB-4622-8676-3E7A63C34A8F}">
      <dgm:prSet/>
      <dgm:spPr/>
      <dgm:t>
        <a:bodyPr/>
        <a:lstStyle/>
        <a:p>
          <a:endParaRPr lang="en-IN"/>
        </a:p>
      </dgm:t>
    </dgm:pt>
    <dgm:pt modelId="{C7E6CFC4-9F7E-473B-B4CD-82854F10B35D}" type="parTrans" cxnId="{857B2064-6FDB-4622-8676-3E7A63C34A8F}">
      <dgm:prSet/>
      <dgm:spPr/>
      <dgm:t>
        <a:bodyPr/>
        <a:lstStyle/>
        <a:p>
          <a:endParaRPr lang="en-IN"/>
        </a:p>
      </dgm:t>
    </dgm:pt>
    <dgm:pt modelId="{87DEC597-01AE-42F4-8C7E-B7A7EA752D09}">
      <dgm:prSet phldrT="[Text]" custT="1"/>
      <dgm:spPr/>
      <dgm:t>
        <a:bodyPr/>
        <a:lstStyle/>
        <a:p>
          <a:r>
            <a:rPr lang="en-US" sz="2400" dirty="0"/>
            <a:t>CONVOLUTION LAYERS</a:t>
          </a:r>
          <a:endParaRPr lang="en-IN" sz="2400" dirty="0"/>
        </a:p>
      </dgm:t>
    </dgm:pt>
    <dgm:pt modelId="{03B4EB7D-8ED4-4693-BAD8-D9551560ACF4}" type="sibTrans" cxnId="{058D63EA-5B8C-4248-B2F2-DB6419AA0974}">
      <dgm:prSet/>
      <dgm:spPr/>
      <dgm:t>
        <a:bodyPr/>
        <a:lstStyle/>
        <a:p>
          <a:endParaRPr lang="en-IN"/>
        </a:p>
      </dgm:t>
    </dgm:pt>
    <dgm:pt modelId="{BFDC3D69-4F43-46C8-9221-11FE4813F44D}" type="parTrans" cxnId="{058D63EA-5B8C-4248-B2F2-DB6419AA0974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IN"/>
        </a:p>
      </dgm:t>
    </dgm:pt>
    <dgm:pt modelId="{69749694-0261-460A-B3FE-9FE73B5FBD3C}" type="pres">
      <dgm:prSet presAssocID="{4398F39D-2FDD-4087-BDC7-6D278FF754B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5A157BE-BD0D-4D8B-B633-08579961EEFF}" type="pres">
      <dgm:prSet presAssocID="{B570BF33-48DE-4325-A748-974811C134EC}" presName="hierRoot1" presStyleCnt="0">
        <dgm:presLayoutVars>
          <dgm:hierBranch val="init"/>
        </dgm:presLayoutVars>
      </dgm:prSet>
      <dgm:spPr/>
    </dgm:pt>
    <dgm:pt modelId="{4A7702EE-B23A-4699-A3F1-9663D4341006}" type="pres">
      <dgm:prSet presAssocID="{B570BF33-48DE-4325-A748-974811C134EC}" presName="rootComposite1" presStyleCnt="0"/>
      <dgm:spPr/>
    </dgm:pt>
    <dgm:pt modelId="{E36C20E1-2715-4F40-B71F-B0217E36AC8E}" type="pres">
      <dgm:prSet presAssocID="{B570BF33-48DE-4325-A748-974811C134EC}" presName="rootText1" presStyleLbl="node0" presStyleIdx="0" presStyleCnt="1">
        <dgm:presLayoutVars>
          <dgm:chPref val="3"/>
        </dgm:presLayoutVars>
      </dgm:prSet>
      <dgm:spPr/>
    </dgm:pt>
    <dgm:pt modelId="{5ACB0DF2-3EF8-44F5-B13C-B97BEC0854B6}" type="pres">
      <dgm:prSet presAssocID="{B570BF33-48DE-4325-A748-974811C134EC}" presName="rootConnector1" presStyleLbl="node1" presStyleIdx="0" presStyleCnt="0"/>
      <dgm:spPr/>
    </dgm:pt>
    <dgm:pt modelId="{DBC4AE53-4029-46E7-85E6-26765A4ED855}" type="pres">
      <dgm:prSet presAssocID="{B570BF33-48DE-4325-A748-974811C134EC}" presName="hierChild2" presStyleCnt="0"/>
      <dgm:spPr/>
    </dgm:pt>
    <dgm:pt modelId="{C855FA4F-86F8-4879-9154-FDA04BE6EDC4}" type="pres">
      <dgm:prSet presAssocID="{BFDC3D69-4F43-46C8-9221-11FE4813F44D}" presName="Name37" presStyleLbl="parChTrans1D2" presStyleIdx="0" presStyleCnt="3"/>
      <dgm:spPr/>
    </dgm:pt>
    <dgm:pt modelId="{AD2A4C81-867D-426E-82CE-06748FDE761E}" type="pres">
      <dgm:prSet presAssocID="{87DEC597-01AE-42F4-8C7E-B7A7EA752D09}" presName="hierRoot2" presStyleCnt="0">
        <dgm:presLayoutVars>
          <dgm:hierBranch val="init"/>
        </dgm:presLayoutVars>
      </dgm:prSet>
      <dgm:spPr/>
    </dgm:pt>
    <dgm:pt modelId="{EAC986DF-E365-403F-8DF6-8311F0C57FA2}" type="pres">
      <dgm:prSet presAssocID="{87DEC597-01AE-42F4-8C7E-B7A7EA752D09}" presName="rootComposite" presStyleCnt="0"/>
      <dgm:spPr/>
    </dgm:pt>
    <dgm:pt modelId="{B11D4E06-8A80-41B4-96B0-C45EA148CEB7}" type="pres">
      <dgm:prSet presAssocID="{87DEC597-01AE-42F4-8C7E-B7A7EA752D09}" presName="rootText" presStyleLbl="node2" presStyleIdx="0" presStyleCnt="3">
        <dgm:presLayoutVars>
          <dgm:chPref val="3"/>
        </dgm:presLayoutVars>
      </dgm:prSet>
      <dgm:spPr/>
    </dgm:pt>
    <dgm:pt modelId="{22F5F94C-E531-4254-AB14-366BFD684185}" type="pres">
      <dgm:prSet presAssocID="{87DEC597-01AE-42F4-8C7E-B7A7EA752D09}" presName="rootConnector" presStyleLbl="node2" presStyleIdx="0" presStyleCnt="3"/>
      <dgm:spPr/>
    </dgm:pt>
    <dgm:pt modelId="{2CF66E98-985F-456E-89B9-9A993AEB1E8C}" type="pres">
      <dgm:prSet presAssocID="{87DEC597-01AE-42F4-8C7E-B7A7EA752D09}" presName="hierChild4" presStyleCnt="0"/>
      <dgm:spPr/>
    </dgm:pt>
    <dgm:pt modelId="{C12E0FAA-E8FB-49C8-B21C-B9CAE4832242}" type="pres">
      <dgm:prSet presAssocID="{87DEC597-01AE-42F4-8C7E-B7A7EA752D09}" presName="hierChild5" presStyleCnt="0"/>
      <dgm:spPr/>
    </dgm:pt>
    <dgm:pt modelId="{3B22FC77-583B-4298-927D-9208D453F59F}" type="pres">
      <dgm:prSet presAssocID="{C7E6CFC4-9F7E-473B-B4CD-82854F10B35D}" presName="Name37" presStyleLbl="parChTrans1D2" presStyleIdx="1" presStyleCnt="3"/>
      <dgm:spPr/>
    </dgm:pt>
    <dgm:pt modelId="{4A963A44-2FA0-48BA-994E-7239CC58E406}" type="pres">
      <dgm:prSet presAssocID="{348BE40F-86A5-4466-8183-753D379E7269}" presName="hierRoot2" presStyleCnt="0">
        <dgm:presLayoutVars>
          <dgm:hierBranch val="init"/>
        </dgm:presLayoutVars>
      </dgm:prSet>
      <dgm:spPr/>
    </dgm:pt>
    <dgm:pt modelId="{7A46270C-DCED-4559-909C-89C1B4C657E0}" type="pres">
      <dgm:prSet presAssocID="{348BE40F-86A5-4466-8183-753D379E7269}" presName="rootComposite" presStyleCnt="0"/>
      <dgm:spPr/>
    </dgm:pt>
    <dgm:pt modelId="{0D55E8B3-211B-4424-A7D6-48694FCB8E3D}" type="pres">
      <dgm:prSet presAssocID="{348BE40F-86A5-4466-8183-753D379E7269}" presName="rootText" presStyleLbl="node2" presStyleIdx="1" presStyleCnt="3">
        <dgm:presLayoutVars>
          <dgm:chPref val="3"/>
        </dgm:presLayoutVars>
      </dgm:prSet>
      <dgm:spPr/>
    </dgm:pt>
    <dgm:pt modelId="{CCC9B08A-0D33-4AF1-BBC1-9C8DB14A866B}" type="pres">
      <dgm:prSet presAssocID="{348BE40F-86A5-4466-8183-753D379E7269}" presName="rootConnector" presStyleLbl="node2" presStyleIdx="1" presStyleCnt="3"/>
      <dgm:spPr/>
    </dgm:pt>
    <dgm:pt modelId="{DEDA3891-9C32-4C7D-82AE-4C4613368154}" type="pres">
      <dgm:prSet presAssocID="{348BE40F-86A5-4466-8183-753D379E7269}" presName="hierChild4" presStyleCnt="0"/>
      <dgm:spPr/>
    </dgm:pt>
    <dgm:pt modelId="{9FE72C5D-A237-43ED-BF68-794B60B1E4A0}" type="pres">
      <dgm:prSet presAssocID="{348BE40F-86A5-4466-8183-753D379E7269}" presName="hierChild5" presStyleCnt="0"/>
      <dgm:spPr/>
    </dgm:pt>
    <dgm:pt modelId="{8B03EC12-8E12-4564-B377-B1DA512372CF}" type="pres">
      <dgm:prSet presAssocID="{619DE5A1-246D-4B1E-AD66-07EF93D9EF63}" presName="Name37" presStyleLbl="parChTrans1D2" presStyleIdx="2" presStyleCnt="3"/>
      <dgm:spPr/>
    </dgm:pt>
    <dgm:pt modelId="{C4B2BD3A-5B37-4304-BE6D-0657FCB225B6}" type="pres">
      <dgm:prSet presAssocID="{3267411C-EE70-46F2-94CA-7E94DD8A564E}" presName="hierRoot2" presStyleCnt="0">
        <dgm:presLayoutVars>
          <dgm:hierBranch val="init"/>
        </dgm:presLayoutVars>
      </dgm:prSet>
      <dgm:spPr/>
    </dgm:pt>
    <dgm:pt modelId="{BCD23539-760A-409B-A0BA-F0BD002955F6}" type="pres">
      <dgm:prSet presAssocID="{3267411C-EE70-46F2-94CA-7E94DD8A564E}" presName="rootComposite" presStyleCnt="0"/>
      <dgm:spPr/>
    </dgm:pt>
    <dgm:pt modelId="{0D937CEB-91CF-4155-9BB2-177286ABDF55}" type="pres">
      <dgm:prSet presAssocID="{3267411C-EE70-46F2-94CA-7E94DD8A564E}" presName="rootText" presStyleLbl="node2" presStyleIdx="2" presStyleCnt="3">
        <dgm:presLayoutVars>
          <dgm:chPref val="3"/>
        </dgm:presLayoutVars>
      </dgm:prSet>
      <dgm:spPr/>
    </dgm:pt>
    <dgm:pt modelId="{C0EEDB55-5823-4861-A4BE-98E6DB0430F1}" type="pres">
      <dgm:prSet presAssocID="{3267411C-EE70-46F2-94CA-7E94DD8A564E}" presName="rootConnector" presStyleLbl="node2" presStyleIdx="2" presStyleCnt="3"/>
      <dgm:spPr/>
    </dgm:pt>
    <dgm:pt modelId="{3DBE8E68-E684-4CD8-87CA-F0A55E967D35}" type="pres">
      <dgm:prSet presAssocID="{3267411C-EE70-46F2-94CA-7E94DD8A564E}" presName="hierChild4" presStyleCnt="0"/>
      <dgm:spPr/>
    </dgm:pt>
    <dgm:pt modelId="{C02A59EE-FBD2-4F0B-9B2C-5C9512BDF57A}" type="pres">
      <dgm:prSet presAssocID="{3267411C-EE70-46F2-94CA-7E94DD8A564E}" presName="hierChild5" presStyleCnt="0"/>
      <dgm:spPr/>
    </dgm:pt>
    <dgm:pt modelId="{40292A26-D345-4DCE-AB03-5F078365357E}" type="pres">
      <dgm:prSet presAssocID="{B570BF33-48DE-4325-A748-974811C134EC}" presName="hierChild3" presStyleCnt="0"/>
      <dgm:spPr/>
    </dgm:pt>
  </dgm:ptLst>
  <dgm:cxnLst>
    <dgm:cxn modelId="{9129C411-E334-48F3-A8E2-4045668F037D}" type="presOf" srcId="{619DE5A1-246D-4B1E-AD66-07EF93D9EF63}" destId="{8B03EC12-8E12-4564-B377-B1DA512372CF}" srcOrd="0" destOrd="0" presId="urn:microsoft.com/office/officeart/2005/8/layout/orgChart1"/>
    <dgm:cxn modelId="{9CF0971A-0EE5-4913-B189-38807650CD06}" type="presOf" srcId="{4398F39D-2FDD-4087-BDC7-6D278FF754BB}" destId="{69749694-0261-460A-B3FE-9FE73B5FBD3C}" srcOrd="0" destOrd="0" presId="urn:microsoft.com/office/officeart/2005/8/layout/orgChart1"/>
    <dgm:cxn modelId="{E44B6124-A53A-49FD-BF5F-20212B919FCE}" type="presOf" srcId="{B570BF33-48DE-4325-A748-974811C134EC}" destId="{5ACB0DF2-3EF8-44F5-B13C-B97BEC0854B6}" srcOrd="1" destOrd="0" presId="urn:microsoft.com/office/officeart/2005/8/layout/orgChart1"/>
    <dgm:cxn modelId="{BF345E5D-3655-45F3-A46D-BDF223340480}" type="presOf" srcId="{87DEC597-01AE-42F4-8C7E-B7A7EA752D09}" destId="{B11D4E06-8A80-41B4-96B0-C45EA148CEB7}" srcOrd="0" destOrd="0" presId="urn:microsoft.com/office/officeart/2005/8/layout/orgChart1"/>
    <dgm:cxn modelId="{857B2064-6FDB-4622-8676-3E7A63C34A8F}" srcId="{B570BF33-48DE-4325-A748-974811C134EC}" destId="{348BE40F-86A5-4466-8183-753D379E7269}" srcOrd="1" destOrd="0" parTransId="{C7E6CFC4-9F7E-473B-B4CD-82854F10B35D}" sibTransId="{8B9787F2-5B9E-49D0-B530-9A0DC6152BBC}"/>
    <dgm:cxn modelId="{638B0D65-394E-4432-8720-023B39B69014}" type="presOf" srcId="{C7E6CFC4-9F7E-473B-B4CD-82854F10B35D}" destId="{3B22FC77-583B-4298-927D-9208D453F59F}" srcOrd="0" destOrd="0" presId="urn:microsoft.com/office/officeart/2005/8/layout/orgChart1"/>
    <dgm:cxn modelId="{57555949-C77B-4E1B-A9DC-CACE7E32B845}" srcId="{B570BF33-48DE-4325-A748-974811C134EC}" destId="{3267411C-EE70-46F2-94CA-7E94DD8A564E}" srcOrd="2" destOrd="0" parTransId="{619DE5A1-246D-4B1E-AD66-07EF93D9EF63}" sibTransId="{AA176950-EEF4-4957-B070-6A17CF90EDF6}"/>
    <dgm:cxn modelId="{8D414D53-D6FC-411B-8232-E242E61E7876}" type="presOf" srcId="{348BE40F-86A5-4466-8183-753D379E7269}" destId="{CCC9B08A-0D33-4AF1-BBC1-9C8DB14A866B}" srcOrd="1" destOrd="0" presId="urn:microsoft.com/office/officeart/2005/8/layout/orgChart1"/>
    <dgm:cxn modelId="{ECDC7486-21FA-4D6F-96AB-C8FE399C0A78}" type="presOf" srcId="{348BE40F-86A5-4466-8183-753D379E7269}" destId="{0D55E8B3-211B-4424-A7D6-48694FCB8E3D}" srcOrd="0" destOrd="0" presId="urn:microsoft.com/office/officeart/2005/8/layout/orgChart1"/>
    <dgm:cxn modelId="{97A600A2-1E80-4B00-A939-C4D83F72E25E}" type="presOf" srcId="{3267411C-EE70-46F2-94CA-7E94DD8A564E}" destId="{C0EEDB55-5823-4861-A4BE-98E6DB0430F1}" srcOrd="1" destOrd="0" presId="urn:microsoft.com/office/officeart/2005/8/layout/orgChart1"/>
    <dgm:cxn modelId="{CC3290BF-F2B0-4EF6-9F74-BE634F6086FC}" type="presOf" srcId="{3267411C-EE70-46F2-94CA-7E94DD8A564E}" destId="{0D937CEB-91CF-4155-9BB2-177286ABDF55}" srcOrd="0" destOrd="0" presId="urn:microsoft.com/office/officeart/2005/8/layout/orgChart1"/>
    <dgm:cxn modelId="{61C912CF-884D-4D0D-AABC-6E68E81E9D83}" type="presOf" srcId="{87DEC597-01AE-42F4-8C7E-B7A7EA752D09}" destId="{22F5F94C-E531-4254-AB14-366BFD684185}" srcOrd="1" destOrd="0" presId="urn:microsoft.com/office/officeart/2005/8/layout/orgChart1"/>
    <dgm:cxn modelId="{058D63EA-5B8C-4248-B2F2-DB6419AA0974}" srcId="{B570BF33-48DE-4325-A748-974811C134EC}" destId="{87DEC597-01AE-42F4-8C7E-B7A7EA752D09}" srcOrd="0" destOrd="0" parTransId="{BFDC3D69-4F43-46C8-9221-11FE4813F44D}" sibTransId="{03B4EB7D-8ED4-4693-BAD8-D9551560ACF4}"/>
    <dgm:cxn modelId="{C2FF0FF3-8E54-45E4-BBE2-0DA2BC940220}" type="presOf" srcId="{BFDC3D69-4F43-46C8-9221-11FE4813F44D}" destId="{C855FA4F-86F8-4879-9154-FDA04BE6EDC4}" srcOrd="0" destOrd="0" presId="urn:microsoft.com/office/officeart/2005/8/layout/orgChart1"/>
    <dgm:cxn modelId="{905680F3-4F2C-433C-8A55-A7A3047EF002}" srcId="{4398F39D-2FDD-4087-BDC7-6D278FF754BB}" destId="{B570BF33-48DE-4325-A748-974811C134EC}" srcOrd="0" destOrd="0" parTransId="{6BBEA4D2-7DEF-4FF4-A0B8-70ADC23B90F4}" sibTransId="{FA226EAB-4F40-4E42-B1B0-74A0CA74F8A2}"/>
    <dgm:cxn modelId="{2FCD77F5-12A5-46F7-B07B-853910FB5D41}" type="presOf" srcId="{B570BF33-48DE-4325-A748-974811C134EC}" destId="{E36C20E1-2715-4F40-B71F-B0217E36AC8E}" srcOrd="0" destOrd="0" presId="urn:microsoft.com/office/officeart/2005/8/layout/orgChart1"/>
    <dgm:cxn modelId="{8398ABA3-2E9F-4069-B92F-7AB25F8CC496}" type="presParOf" srcId="{69749694-0261-460A-B3FE-9FE73B5FBD3C}" destId="{C5A157BE-BD0D-4D8B-B633-08579961EEFF}" srcOrd="0" destOrd="0" presId="urn:microsoft.com/office/officeart/2005/8/layout/orgChart1"/>
    <dgm:cxn modelId="{58158213-3B36-45C9-8E5F-0B47E948A6FF}" type="presParOf" srcId="{C5A157BE-BD0D-4D8B-B633-08579961EEFF}" destId="{4A7702EE-B23A-4699-A3F1-9663D4341006}" srcOrd="0" destOrd="0" presId="urn:microsoft.com/office/officeart/2005/8/layout/orgChart1"/>
    <dgm:cxn modelId="{1FB9F6A4-2B0E-4C09-A770-01BC52E98247}" type="presParOf" srcId="{4A7702EE-B23A-4699-A3F1-9663D4341006}" destId="{E36C20E1-2715-4F40-B71F-B0217E36AC8E}" srcOrd="0" destOrd="0" presId="urn:microsoft.com/office/officeart/2005/8/layout/orgChart1"/>
    <dgm:cxn modelId="{CB4EFD78-5822-4AFA-A073-A51168EFB2CB}" type="presParOf" srcId="{4A7702EE-B23A-4699-A3F1-9663D4341006}" destId="{5ACB0DF2-3EF8-44F5-B13C-B97BEC0854B6}" srcOrd="1" destOrd="0" presId="urn:microsoft.com/office/officeart/2005/8/layout/orgChart1"/>
    <dgm:cxn modelId="{67FBDE4C-1603-4DB3-B8B5-2FBD3A9F7133}" type="presParOf" srcId="{C5A157BE-BD0D-4D8B-B633-08579961EEFF}" destId="{DBC4AE53-4029-46E7-85E6-26765A4ED855}" srcOrd="1" destOrd="0" presId="urn:microsoft.com/office/officeart/2005/8/layout/orgChart1"/>
    <dgm:cxn modelId="{90F10348-7B0E-40E1-BF3E-ADF8A8790AD2}" type="presParOf" srcId="{DBC4AE53-4029-46E7-85E6-26765A4ED855}" destId="{C855FA4F-86F8-4879-9154-FDA04BE6EDC4}" srcOrd="0" destOrd="0" presId="urn:microsoft.com/office/officeart/2005/8/layout/orgChart1"/>
    <dgm:cxn modelId="{271BE199-6795-479D-B6F0-031ADFB79EA4}" type="presParOf" srcId="{DBC4AE53-4029-46E7-85E6-26765A4ED855}" destId="{AD2A4C81-867D-426E-82CE-06748FDE761E}" srcOrd="1" destOrd="0" presId="urn:microsoft.com/office/officeart/2005/8/layout/orgChart1"/>
    <dgm:cxn modelId="{0F1517E1-9F1C-4146-8824-C8415F4802C0}" type="presParOf" srcId="{AD2A4C81-867D-426E-82CE-06748FDE761E}" destId="{EAC986DF-E365-403F-8DF6-8311F0C57FA2}" srcOrd="0" destOrd="0" presId="urn:microsoft.com/office/officeart/2005/8/layout/orgChart1"/>
    <dgm:cxn modelId="{61A75B1A-B706-4FCD-8825-B41A3F1A2CE0}" type="presParOf" srcId="{EAC986DF-E365-403F-8DF6-8311F0C57FA2}" destId="{B11D4E06-8A80-41B4-96B0-C45EA148CEB7}" srcOrd="0" destOrd="0" presId="urn:microsoft.com/office/officeart/2005/8/layout/orgChart1"/>
    <dgm:cxn modelId="{A83EAFDC-7E11-4E39-AE08-F6557A87C739}" type="presParOf" srcId="{EAC986DF-E365-403F-8DF6-8311F0C57FA2}" destId="{22F5F94C-E531-4254-AB14-366BFD684185}" srcOrd="1" destOrd="0" presId="urn:microsoft.com/office/officeart/2005/8/layout/orgChart1"/>
    <dgm:cxn modelId="{4F836C48-081D-45A5-829C-5289992EE84D}" type="presParOf" srcId="{AD2A4C81-867D-426E-82CE-06748FDE761E}" destId="{2CF66E98-985F-456E-89B9-9A993AEB1E8C}" srcOrd="1" destOrd="0" presId="urn:microsoft.com/office/officeart/2005/8/layout/orgChart1"/>
    <dgm:cxn modelId="{2FE42FEE-73F8-4934-B523-870DEFEFF063}" type="presParOf" srcId="{AD2A4C81-867D-426E-82CE-06748FDE761E}" destId="{C12E0FAA-E8FB-49C8-B21C-B9CAE4832242}" srcOrd="2" destOrd="0" presId="urn:microsoft.com/office/officeart/2005/8/layout/orgChart1"/>
    <dgm:cxn modelId="{BEEDF7C5-3378-462C-B9FC-F2B4DDAAAF89}" type="presParOf" srcId="{DBC4AE53-4029-46E7-85E6-26765A4ED855}" destId="{3B22FC77-583B-4298-927D-9208D453F59F}" srcOrd="2" destOrd="0" presId="urn:microsoft.com/office/officeart/2005/8/layout/orgChart1"/>
    <dgm:cxn modelId="{3FDB8BD8-6B5E-4D35-BEE2-8E7B5628D56B}" type="presParOf" srcId="{DBC4AE53-4029-46E7-85E6-26765A4ED855}" destId="{4A963A44-2FA0-48BA-994E-7239CC58E406}" srcOrd="3" destOrd="0" presId="urn:microsoft.com/office/officeart/2005/8/layout/orgChart1"/>
    <dgm:cxn modelId="{2AC7517D-4779-4B5D-9673-F14D868FE713}" type="presParOf" srcId="{4A963A44-2FA0-48BA-994E-7239CC58E406}" destId="{7A46270C-DCED-4559-909C-89C1B4C657E0}" srcOrd="0" destOrd="0" presId="urn:microsoft.com/office/officeart/2005/8/layout/orgChart1"/>
    <dgm:cxn modelId="{A4198CFC-AA0C-4CA6-BA3B-4C0355F2F3DE}" type="presParOf" srcId="{7A46270C-DCED-4559-909C-89C1B4C657E0}" destId="{0D55E8B3-211B-4424-A7D6-48694FCB8E3D}" srcOrd="0" destOrd="0" presId="urn:microsoft.com/office/officeart/2005/8/layout/orgChart1"/>
    <dgm:cxn modelId="{7EC53C99-6CDF-4B9A-A460-AFAFC569EC42}" type="presParOf" srcId="{7A46270C-DCED-4559-909C-89C1B4C657E0}" destId="{CCC9B08A-0D33-4AF1-BBC1-9C8DB14A866B}" srcOrd="1" destOrd="0" presId="urn:microsoft.com/office/officeart/2005/8/layout/orgChart1"/>
    <dgm:cxn modelId="{19A5FA40-971B-48BA-988F-E288F0F317D3}" type="presParOf" srcId="{4A963A44-2FA0-48BA-994E-7239CC58E406}" destId="{DEDA3891-9C32-4C7D-82AE-4C4613368154}" srcOrd="1" destOrd="0" presId="urn:microsoft.com/office/officeart/2005/8/layout/orgChart1"/>
    <dgm:cxn modelId="{A3C794AA-E3F8-4BEE-B300-407EC72A9366}" type="presParOf" srcId="{4A963A44-2FA0-48BA-994E-7239CC58E406}" destId="{9FE72C5D-A237-43ED-BF68-794B60B1E4A0}" srcOrd="2" destOrd="0" presId="urn:microsoft.com/office/officeart/2005/8/layout/orgChart1"/>
    <dgm:cxn modelId="{26E1BB4A-BFF2-4A08-A042-B6C6FD96E7DE}" type="presParOf" srcId="{DBC4AE53-4029-46E7-85E6-26765A4ED855}" destId="{8B03EC12-8E12-4564-B377-B1DA512372CF}" srcOrd="4" destOrd="0" presId="urn:microsoft.com/office/officeart/2005/8/layout/orgChart1"/>
    <dgm:cxn modelId="{0DC6D034-D533-4319-80E5-6805EB6E21AB}" type="presParOf" srcId="{DBC4AE53-4029-46E7-85E6-26765A4ED855}" destId="{C4B2BD3A-5B37-4304-BE6D-0657FCB225B6}" srcOrd="5" destOrd="0" presId="urn:microsoft.com/office/officeart/2005/8/layout/orgChart1"/>
    <dgm:cxn modelId="{5AEB22F1-DB55-4726-847D-24C1CB2E099D}" type="presParOf" srcId="{C4B2BD3A-5B37-4304-BE6D-0657FCB225B6}" destId="{BCD23539-760A-409B-A0BA-F0BD002955F6}" srcOrd="0" destOrd="0" presId="urn:microsoft.com/office/officeart/2005/8/layout/orgChart1"/>
    <dgm:cxn modelId="{125FD672-1532-46A2-A775-541BA55D4E37}" type="presParOf" srcId="{BCD23539-760A-409B-A0BA-F0BD002955F6}" destId="{0D937CEB-91CF-4155-9BB2-177286ABDF55}" srcOrd="0" destOrd="0" presId="urn:microsoft.com/office/officeart/2005/8/layout/orgChart1"/>
    <dgm:cxn modelId="{9444647E-5764-4910-9C36-A4893622EBBD}" type="presParOf" srcId="{BCD23539-760A-409B-A0BA-F0BD002955F6}" destId="{C0EEDB55-5823-4861-A4BE-98E6DB0430F1}" srcOrd="1" destOrd="0" presId="urn:microsoft.com/office/officeart/2005/8/layout/orgChart1"/>
    <dgm:cxn modelId="{9113D806-22EA-43C3-B3B9-9FE0734461BA}" type="presParOf" srcId="{C4B2BD3A-5B37-4304-BE6D-0657FCB225B6}" destId="{3DBE8E68-E684-4CD8-87CA-F0A55E967D35}" srcOrd="1" destOrd="0" presId="urn:microsoft.com/office/officeart/2005/8/layout/orgChart1"/>
    <dgm:cxn modelId="{B7365E78-7683-44CE-ACC5-607EDD49B241}" type="presParOf" srcId="{C4B2BD3A-5B37-4304-BE6D-0657FCB225B6}" destId="{C02A59EE-FBD2-4F0B-9B2C-5C9512BDF57A}" srcOrd="2" destOrd="0" presId="urn:microsoft.com/office/officeart/2005/8/layout/orgChart1"/>
    <dgm:cxn modelId="{88AA26CE-246E-48F4-88FA-EFDC3931BB27}" type="presParOf" srcId="{C5A157BE-BD0D-4D8B-B633-08579961EEFF}" destId="{40292A26-D345-4DCE-AB03-5F078365357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0FC78-47D4-40B1-90F5-6F27B78626D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DD2043F-447E-40C1-A2AB-88E1EEBC193D}">
      <dgm:prSet phldrT="[Text]" custT="1"/>
      <dgm:spPr/>
      <dgm:t>
        <a:bodyPr/>
        <a:lstStyle/>
        <a:p>
          <a:r>
            <a:rPr lang="en-US" sz="2400" dirty="0"/>
            <a:t>POOLING</a:t>
          </a:r>
          <a:endParaRPr lang="en-IN" sz="2400" dirty="0"/>
        </a:p>
      </dgm:t>
    </dgm:pt>
    <dgm:pt modelId="{CA17B0B9-24EF-4416-9F5B-BBE2F4F0393E}" type="parTrans" cxnId="{F945E95A-8AD1-4125-9DDE-7E71756DA23A}">
      <dgm:prSet/>
      <dgm:spPr/>
      <dgm:t>
        <a:bodyPr/>
        <a:lstStyle/>
        <a:p>
          <a:endParaRPr lang="en-IN"/>
        </a:p>
      </dgm:t>
    </dgm:pt>
    <dgm:pt modelId="{FF5A5DBE-96A4-4BE2-AF73-77912AA9EFB7}" type="sibTrans" cxnId="{F945E95A-8AD1-4125-9DDE-7E71756DA23A}">
      <dgm:prSet/>
      <dgm:spPr/>
      <dgm:t>
        <a:bodyPr/>
        <a:lstStyle/>
        <a:p>
          <a:endParaRPr lang="en-IN"/>
        </a:p>
      </dgm:t>
    </dgm:pt>
    <dgm:pt modelId="{4D8F1C30-BD2C-4589-A86D-B0016BECDD65}">
      <dgm:prSet phldrT="[Text]" custT="1"/>
      <dgm:spPr/>
      <dgm:t>
        <a:bodyPr/>
        <a:lstStyle/>
        <a:p>
          <a:r>
            <a:rPr lang="en-US" sz="2400" dirty="0"/>
            <a:t>MAX POOLING</a:t>
          </a:r>
          <a:endParaRPr lang="en-IN" sz="2400" dirty="0"/>
        </a:p>
      </dgm:t>
    </dgm:pt>
    <dgm:pt modelId="{73C97E14-7E3E-4BF7-90CE-36499ED9AE42}" type="parTrans" cxnId="{87CD0942-99E2-4305-9C40-26E0364EA7E9}">
      <dgm:prSet/>
      <dgm:spPr>
        <a:ln>
          <a:solidFill>
            <a:srgbClr val="FFFF00"/>
          </a:solidFill>
        </a:ln>
      </dgm:spPr>
      <dgm:t>
        <a:bodyPr/>
        <a:lstStyle/>
        <a:p>
          <a:endParaRPr lang="en-IN"/>
        </a:p>
      </dgm:t>
    </dgm:pt>
    <dgm:pt modelId="{3C0C4766-1276-4D6E-A502-6267D8528343}" type="sibTrans" cxnId="{87CD0942-99E2-4305-9C40-26E0364EA7E9}">
      <dgm:prSet/>
      <dgm:spPr/>
      <dgm:t>
        <a:bodyPr/>
        <a:lstStyle/>
        <a:p>
          <a:endParaRPr lang="en-IN"/>
        </a:p>
      </dgm:t>
    </dgm:pt>
    <dgm:pt modelId="{5DB606A6-AFCD-4662-BB4C-9F80AB856D48}">
      <dgm:prSet phldrT="[Text]" custT="1"/>
      <dgm:spPr/>
      <dgm:t>
        <a:bodyPr/>
        <a:lstStyle/>
        <a:p>
          <a:r>
            <a:rPr lang="en-US" sz="2400" dirty="0"/>
            <a:t>AVERAGE POOLING</a:t>
          </a:r>
          <a:endParaRPr lang="en-IN" sz="2400" dirty="0"/>
        </a:p>
      </dgm:t>
    </dgm:pt>
    <dgm:pt modelId="{5ACA5451-65BF-41E9-93BE-B0AF640D037B}" type="parTrans" cxnId="{16C72E6A-8D00-40ED-AC02-6750E14DF179}">
      <dgm:prSet/>
      <dgm:spPr>
        <a:ln>
          <a:solidFill>
            <a:srgbClr val="FFFF00"/>
          </a:solidFill>
        </a:ln>
      </dgm:spPr>
      <dgm:t>
        <a:bodyPr/>
        <a:lstStyle/>
        <a:p>
          <a:endParaRPr lang="en-IN"/>
        </a:p>
      </dgm:t>
    </dgm:pt>
    <dgm:pt modelId="{3CDF95CC-7941-4050-A2A1-C60CDAD713C9}" type="sibTrans" cxnId="{16C72E6A-8D00-40ED-AC02-6750E14DF179}">
      <dgm:prSet/>
      <dgm:spPr/>
      <dgm:t>
        <a:bodyPr/>
        <a:lstStyle/>
        <a:p>
          <a:endParaRPr lang="en-IN"/>
        </a:p>
      </dgm:t>
    </dgm:pt>
    <dgm:pt modelId="{AEC89C65-0EB3-4624-8723-EFBADE359514}" type="pres">
      <dgm:prSet presAssocID="{25A0FC78-47D4-40B1-90F5-6F27B78626D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7107922-61FA-483B-A290-E3D66DD9B005}" type="pres">
      <dgm:prSet presAssocID="{FDD2043F-447E-40C1-A2AB-88E1EEBC193D}" presName="root1" presStyleCnt="0"/>
      <dgm:spPr/>
    </dgm:pt>
    <dgm:pt modelId="{0C648098-9608-48D0-BD14-F22B4CC9D032}" type="pres">
      <dgm:prSet presAssocID="{FDD2043F-447E-40C1-A2AB-88E1EEBC193D}" presName="LevelOneTextNode" presStyleLbl="node0" presStyleIdx="0" presStyleCnt="1">
        <dgm:presLayoutVars>
          <dgm:chPref val="3"/>
        </dgm:presLayoutVars>
      </dgm:prSet>
      <dgm:spPr/>
    </dgm:pt>
    <dgm:pt modelId="{12BB37AE-A208-434E-9C2F-9497CA9A2BBD}" type="pres">
      <dgm:prSet presAssocID="{FDD2043F-447E-40C1-A2AB-88E1EEBC193D}" presName="level2hierChild" presStyleCnt="0"/>
      <dgm:spPr/>
    </dgm:pt>
    <dgm:pt modelId="{090433B1-67C1-4CE4-913E-330A6C0C2E6C}" type="pres">
      <dgm:prSet presAssocID="{73C97E14-7E3E-4BF7-90CE-36499ED9AE42}" presName="conn2-1" presStyleLbl="parChTrans1D2" presStyleIdx="0" presStyleCnt="2"/>
      <dgm:spPr/>
    </dgm:pt>
    <dgm:pt modelId="{72E2DEAE-DD99-489E-995A-027E0CEB3BF8}" type="pres">
      <dgm:prSet presAssocID="{73C97E14-7E3E-4BF7-90CE-36499ED9AE42}" presName="connTx" presStyleLbl="parChTrans1D2" presStyleIdx="0" presStyleCnt="2"/>
      <dgm:spPr/>
    </dgm:pt>
    <dgm:pt modelId="{DB07B364-C779-4B6C-A913-75FE335C79A4}" type="pres">
      <dgm:prSet presAssocID="{4D8F1C30-BD2C-4589-A86D-B0016BECDD65}" presName="root2" presStyleCnt="0"/>
      <dgm:spPr/>
    </dgm:pt>
    <dgm:pt modelId="{35EDEA74-62DA-4131-B450-A4B3040AD1E1}" type="pres">
      <dgm:prSet presAssocID="{4D8F1C30-BD2C-4589-A86D-B0016BECDD65}" presName="LevelTwoTextNode" presStyleLbl="node2" presStyleIdx="0" presStyleCnt="2">
        <dgm:presLayoutVars>
          <dgm:chPref val="3"/>
        </dgm:presLayoutVars>
      </dgm:prSet>
      <dgm:spPr/>
    </dgm:pt>
    <dgm:pt modelId="{6D78E6DE-AA51-4516-8D91-AF41771ABFC0}" type="pres">
      <dgm:prSet presAssocID="{4D8F1C30-BD2C-4589-A86D-B0016BECDD65}" presName="level3hierChild" presStyleCnt="0"/>
      <dgm:spPr/>
    </dgm:pt>
    <dgm:pt modelId="{B5F571A0-0A66-4C1C-B57A-C5C6941EF82F}" type="pres">
      <dgm:prSet presAssocID="{5ACA5451-65BF-41E9-93BE-B0AF640D037B}" presName="conn2-1" presStyleLbl="parChTrans1D2" presStyleIdx="1" presStyleCnt="2"/>
      <dgm:spPr/>
    </dgm:pt>
    <dgm:pt modelId="{E4117260-D29D-4D4B-A966-CF78C4FF93B5}" type="pres">
      <dgm:prSet presAssocID="{5ACA5451-65BF-41E9-93BE-B0AF640D037B}" presName="connTx" presStyleLbl="parChTrans1D2" presStyleIdx="1" presStyleCnt="2"/>
      <dgm:spPr/>
    </dgm:pt>
    <dgm:pt modelId="{754D3213-A18E-4528-A8BA-1914F9E287B2}" type="pres">
      <dgm:prSet presAssocID="{5DB606A6-AFCD-4662-BB4C-9F80AB856D48}" presName="root2" presStyleCnt="0"/>
      <dgm:spPr/>
    </dgm:pt>
    <dgm:pt modelId="{27A28C6B-CEF4-4F79-BA09-75D13611D8DE}" type="pres">
      <dgm:prSet presAssocID="{5DB606A6-AFCD-4662-BB4C-9F80AB856D48}" presName="LevelTwoTextNode" presStyleLbl="node2" presStyleIdx="1" presStyleCnt="2">
        <dgm:presLayoutVars>
          <dgm:chPref val="3"/>
        </dgm:presLayoutVars>
      </dgm:prSet>
      <dgm:spPr/>
    </dgm:pt>
    <dgm:pt modelId="{3ECDF832-5DCC-45FE-8DDB-435AF68BDB58}" type="pres">
      <dgm:prSet presAssocID="{5DB606A6-AFCD-4662-BB4C-9F80AB856D48}" presName="level3hierChild" presStyleCnt="0"/>
      <dgm:spPr/>
    </dgm:pt>
  </dgm:ptLst>
  <dgm:cxnLst>
    <dgm:cxn modelId="{3A4D421F-A7D6-410D-9D0A-2449D3CD489A}" type="presOf" srcId="{5DB606A6-AFCD-4662-BB4C-9F80AB856D48}" destId="{27A28C6B-CEF4-4F79-BA09-75D13611D8DE}" srcOrd="0" destOrd="0" presId="urn:microsoft.com/office/officeart/2005/8/layout/hierarchy2"/>
    <dgm:cxn modelId="{6CCE2C21-6ED4-409D-A6FE-463501213539}" type="presOf" srcId="{5ACA5451-65BF-41E9-93BE-B0AF640D037B}" destId="{B5F571A0-0A66-4C1C-B57A-C5C6941EF82F}" srcOrd="0" destOrd="0" presId="urn:microsoft.com/office/officeart/2005/8/layout/hierarchy2"/>
    <dgm:cxn modelId="{67D95E27-70AB-4DC5-9F57-D400A14ECF19}" type="presOf" srcId="{25A0FC78-47D4-40B1-90F5-6F27B78626DB}" destId="{AEC89C65-0EB3-4624-8723-EFBADE359514}" srcOrd="0" destOrd="0" presId="urn:microsoft.com/office/officeart/2005/8/layout/hierarchy2"/>
    <dgm:cxn modelId="{87CD0942-99E2-4305-9C40-26E0364EA7E9}" srcId="{FDD2043F-447E-40C1-A2AB-88E1EEBC193D}" destId="{4D8F1C30-BD2C-4589-A86D-B0016BECDD65}" srcOrd="0" destOrd="0" parTransId="{73C97E14-7E3E-4BF7-90CE-36499ED9AE42}" sibTransId="{3C0C4766-1276-4D6E-A502-6267D8528343}"/>
    <dgm:cxn modelId="{FC822549-6459-4D37-8FAE-7BFA8B52DAA3}" type="presOf" srcId="{73C97E14-7E3E-4BF7-90CE-36499ED9AE42}" destId="{72E2DEAE-DD99-489E-995A-027E0CEB3BF8}" srcOrd="1" destOrd="0" presId="urn:microsoft.com/office/officeart/2005/8/layout/hierarchy2"/>
    <dgm:cxn modelId="{16C72E6A-8D00-40ED-AC02-6750E14DF179}" srcId="{FDD2043F-447E-40C1-A2AB-88E1EEBC193D}" destId="{5DB606A6-AFCD-4662-BB4C-9F80AB856D48}" srcOrd="1" destOrd="0" parTransId="{5ACA5451-65BF-41E9-93BE-B0AF640D037B}" sibTransId="{3CDF95CC-7941-4050-A2A1-C60CDAD713C9}"/>
    <dgm:cxn modelId="{F945E95A-8AD1-4125-9DDE-7E71756DA23A}" srcId="{25A0FC78-47D4-40B1-90F5-6F27B78626DB}" destId="{FDD2043F-447E-40C1-A2AB-88E1EEBC193D}" srcOrd="0" destOrd="0" parTransId="{CA17B0B9-24EF-4416-9F5B-BBE2F4F0393E}" sibTransId="{FF5A5DBE-96A4-4BE2-AF73-77912AA9EFB7}"/>
    <dgm:cxn modelId="{940C9AAF-2B86-4624-935D-715123E46B40}" type="presOf" srcId="{4D8F1C30-BD2C-4589-A86D-B0016BECDD65}" destId="{35EDEA74-62DA-4131-B450-A4B3040AD1E1}" srcOrd="0" destOrd="0" presId="urn:microsoft.com/office/officeart/2005/8/layout/hierarchy2"/>
    <dgm:cxn modelId="{741904BF-B71E-4C52-BEC4-F67F2F34823D}" type="presOf" srcId="{5ACA5451-65BF-41E9-93BE-B0AF640D037B}" destId="{E4117260-D29D-4D4B-A966-CF78C4FF93B5}" srcOrd="1" destOrd="0" presId="urn:microsoft.com/office/officeart/2005/8/layout/hierarchy2"/>
    <dgm:cxn modelId="{A527D0C1-E2BB-4EBC-8DE8-342DE954E484}" type="presOf" srcId="{73C97E14-7E3E-4BF7-90CE-36499ED9AE42}" destId="{090433B1-67C1-4CE4-913E-330A6C0C2E6C}" srcOrd="0" destOrd="0" presId="urn:microsoft.com/office/officeart/2005/8/layout/hierarchy2"/>
    <dgm:cxn modelId="{BBC63DF5-5D28-429A-B622-F9A5E2E73690}" type="presOf" srcId="{FDD2043F-447E-40C1-A2AB-88E1EEBC193D}" destId="{0C648098-9608-48D0-BD14-F22B4CC9D032}" srcOrd="0" destOrd="0" presId="urn:microsoft.com/office/officeart/2005/8/layout/hierarchy2"/>
    <dgm:cxn modelId="{6D75399E-3047-49F1-97ED-04B3EB1FAB00}" type="presParOf" srcId="{AEC89C65-0EB3-4624-8723-EFBADE359514}" destId="{27107922-61FA-483B-A290-E3D66DD9B005}" srcOrd="0" destOrd="0" presId="urn:microsoft.com/office/officeart/2005/8/layout/hierarchy2"/>
    <dgm:cxn modelId="{8DF1DAC5-4A25-4CDD-97DE-ADEA919234C1}" type="presParOf" srcId="{27107922-61FA-483B-A290-E3D66DD9B005}" destId="{0C648098-9608-48D0-BD14-F22B4CC9D032}" srcOrd="0" destOrd="0" presId="urn:microsoft.com/office/officeart/2005/8/layout/hierarchy2"/>
    <dgm:cxn modelId="{0819F2AE-5C1C-4300-B019-5234D2C4A6A2}" type="presParOf" srcId="{27107922-61FA-483B-A290-E3D66DD9B005}" destId="{12BB37AE-A208-434E-9C2F-9497CA9A2BBD}" srcOrd="1" destOrd="0" presId="urn:microsoft.com/office/officeart/2005/8/layout/hierarchy2"/>
    <dgm:cxn modelId="{8B7575E8-D46D-4BEF-B8F3-6BB736CF329C}" type="presParOf" srcId="{12BB37AE-A208-434E-9C2F-9497CA9A2BBD}" destId="{090433B1-67C1-4CE4-913E-330A6C0C2E6C}" srcOrd="0" destOrd="0" presId="urn:microsoft.com/office/officeart/2005/8/layout/hierarchy2"/>
    <dgm:cxn modelId="{610F4140-3A00-4A8E-BE8F-A4EE602BCFD9}" type="presParOf" srcId="{090433B1-67C1-4CE4-913E-330A6C0C2E6C}" destId="{72E2DEAE-DD99-489E-995A-027E0CEB3BF8}" srcOrd="0" destOrd="0" presId="urn:microsoft.com/office/officeart/2005/8/layout/hierarchy2"/>
    <dgm:cxn modelId="{B54AA1D6-4686-4ADD-8970-BE7AEA80FEF1}" type="presParOf" srcId="{12BB37AE-A208-434E-9C2F-9497CA9A2BBD}" destId="{DB07B364-C779-4B6C-A913-75FE335C79A4}" srcOrd="1" destOrd="0" presId="urn:microsoft.com/office/officeart/2005/8/layout/hierarchy2"/>
    <dgm:cxn modelId="{A36DA5B1-58EA-41D5-930A-81FF013ED5AC}" type="presParOf" srcId="{DB07B364-C779-4B6C-A913-75FE335C79A4}" destId="{35EDEA74-62DA-4131-B450-A4B3040AD1E1}" srcOrd="0" destOrd="0" presId="urn:microsoft.com/office/officeart/2005/8/layout/hierarchy2"/>
    <dgm:cxn modelId="{985C7488-D5AB-49F3-ACE9-EAF440174423}" type="presParOf" srcId="{DB07B364-C779-4B6C-A913-75FE335C79A4}" destId="{6D78E6DE-AA51-4516-8D91-AF41771ABFC0}" srcOrd="1" destOrd="0" presId="urn:microsoft.com/office/officeart/2005/8/layout/hierarchy2"/>
    <dgm:cxn modelId="{6D10BD52-F835-4F4E-878D-AE134D763A81}" type="presParOf" srcId="{12BB37AE-A208-434E-9C2F-9497CA9A2BBD}" destId="{B5F571A0-0A66-4C1C-B57A-C5C6941EF82F}" srcOrd="2" destOrd="0" presId="urn:microsoft.com/office/officeart/2005/8/layout/hierarchy2"/>
    <dgm:cxn modelId="{71190CE9-CF35-449D-AFE6-5EAD3E65DCA3}" type="presParOf" srcId="{B5F571A0-0A66-4C1C-B57A-C5C6941EF82F}" destId="{E4117260-D29D-4D4B-A966-CF78C4FF93B5}" srcOrd="0" destOrd="0" presId="urn:microsoft.com/office/officeart/2005/8/layout/hierarchy2"/>
    <dgm:cxn modelId="{234ECBDD-851D-4110-9E5C-C8263C617A18}" type="presParOf" srcId="{12BB37AE-A208-434E-9C2F-9497CA9A2BBD}" destId="{754D3213-A18E-4528-A8BA-1914F9E287B2}" srcOrd="3" destOrd="0" presId="urn:microsoft.com/office/officeart/2005/8/layout/hierarchy2"/>
    <dgm:cxn modelId="{5A98BF60-74CB-43F4-B8C1-DE667ECEF59D}" type="presParOf" srcId="{754D3213-A18E-4528-A8BA-1914F9E287B2}" destId="{27A28C6B-CEF4-4F79-BA09-75D13611D8DE}" srcOrd="0" destOrd="0" presId="urn:microsoft.com/office/officeart/2005/8/layout/hierarchy2"/>
    <dgm:cxn modelId="{BB073501-6197-4854-B634-E11E167BA703}" type="presParOf" srcId="{754D3213-A18E-4528-A8BA-1914F9E287B2}" destId="{3ECDF832-5DCC-45FE-8DDB-435AF68BDB5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3EC12-8E12-4564-B377-B1DA512372CF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4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2FC77-583B-4298-927D-9208D453F59F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5FA4F-86F8-4879-9154-FDA04BE6EDC4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4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6C20E1-2715-4F40-B71F-B0217E36AC8E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CNN</a:t>
          </a:r>
          <a:endParaRPr lang="en-IN" sz="6500" kern="1200" dirty="0"/>
        </a:p>
      </dsp:txBody>
      <dsp:txXfrm>
        <a:off x="2875855" y="1271678"/>
        <a:ext cx="2376289" cy="1188144"/>
      </dsp:txXfrm>
    </dsp:sp>
    <dsp:sp modelId="{B11D4E06-8A80-41B4-96B0-C45EA148CEB7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CONVOLUTION LAYERS</a:t>
          </a:r>
          <a:endParaRPr lang="en-IN" sz="2400" kern="1200" dirty="0"/>
        </a:p>
      </dsp:txBody>
      <dsp:txXfrm>
        <a:off x="545" y="2958843"/>
        <a:ext cx="2376289" cy="1188144"/>
      </dsp:txXfrm>
    </dsp:sp>
    <dsp:sp modelId="{0D55E8B3-211B-4424-A7D6-48694FCB8E3D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POOLING LAYERS</a:t>
          </a:r>
          <a:endParaRPr lang="en-IN" sz="2400" kern="1200" dirty="0"/>
        </a:p>
      </dsp:txBody>
      <dsp:txXfrm>
        <a:off x="2875855" y="2958843"/>
        <a:ext cx="2376289" cy="1188144"/>
      </dsp:txXfrm>
    </dsp:sp>
    <dsp:sp modelId="{0D937CEB-91CF-4155-9BB2-177286ABDF55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FULLY CONNECTED LAYERS</a:t>
          </a:r>
          <a:endParaRPr lang="en-IN" sz="2400" kern="1200" dirty="0"/>
        </a:p>
      </dsp:txBody>
      <dsp:txXfrm>
        <a:off x="5751165" y="2958843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648098-9608-48D0-BD14-F22B4CC9D032}">
      <dsp:nvSpPr>
        <dsp:cNvPr id="0" name=""/>
        <dsp:cNvSpPr/>
      </dsp:nvSpPr>
      <dsp:spPr>
        <a:xfrm>
          <a:off x="1480" y="807750"/>
          <a:ext cx="2503047" cy="1251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POOLING</a:t>
          </a:r>
          <a:endParaRPr lang="en-IN" sz="2400" kern="1200" dirty="0"/>
        </a:p>
      </dsp:txBody>
      <dsp:txXfrm>
        <a:off x="38136" y="844406"/>
        <a:ext cx="2429735" cy="1178211"/>
      </dsp:txXfrm>
    </dsp:sp>
    <dsp:sp modelId="{090433B1-67C1-4CE4-913E-330A6C0C2E6C}">
      <dsp:nvSpPr>
        <dsp:cNvPr id="0" name=""/>
        <dsp:cNvSpPr/>
      </dsp:nvSpPr>
      <dsp:spPr>
        <a:xfrm rot="19457599">
          <a:off x="2388635" y="1034412"/>
          <a:ext cx="1233004" cy="78574"/>
        </a:xfrm>
        <a:custGeom>
          <a:avLst/>
          <a:gdLst/>
          <a:ahLst/>
          <a:cxnLst/>
          <a:rect l="0" t="0" r="0" b="0"/>
          <a:pathLst>
            <a:path>
              <a:moveTo>
                <a:pt x="0" y="39287"/>
              </a:moveTo>
              <a:lnTo>
                <a:pt x="1233004" y="39287"/>
              </a:lnTo>
            </a:path>
          </a:pathLst>
        </a:custGeom>
        <a:noFill/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74312" y="1042874"/>
        <a:ext cx="61650" cy="61650"/>
      </dsp:txXfrm>
    </dsp:sp>
    <dsp:sp modelId="{35EDEA74-62DA-4131-B450-A4B3040AD1E1}">
      <dsp:nvSpPr>
        <dsp:cNvPr id="0" name=""/>
        <dsp:cNvSpPr/>
      </dsp:nvSpPr>
      <dsp:spPr>
        <a:xfrm>
          <a:off x="3505746" y="88124"/>
          <a:ext cx="2503047" cy="1251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MAX POOLING</a:t>
          </a:r>
          <a:endParaRPr lang="en-IN" sz="2400" kern="1200" dirty="0"/>
        </a:p>
      </dsp:txBody>
      <dsp:txXfrm>
        <a:off x="3542402" y="124780"/>
        <a:ext cx="2429735" cy="1178211"/>
      </dsp:txXfrm>
    </dsp:sp>
    <dsp:sp modelId="{B5F571A0-0A66-4C1C-B57A-C5C6941EF82F}">
      <dsp:nvSpPr>
        <dsp:cNvPr id="0" name=""/>
        <dsp:cNvSpPr/>
      </dsp:nvSpPr>
      <dsp:spPr>
        <a:xfrm rot="2142401">
          <a:off x="2388635" y="1754038"/>
          <a:ext cx="1233004" cy="78574"/>
        </a:xfrm>
        <a:custGeom>
          <a:avLst/>
          <a:gdLst/>
          <a:ahLst/>
          <a:cxnLst/>
          <a:rect l="0" t="0" r="0" b="0"/>
          <a:pathLst>
            <a:path>
              <a:moveTo>
                <a:pt x="0" y="39287"/>
              </a:moveTo>
              <a:lnTo>
                <a:pt x="1233004" y="39287"/>
              </a:lnTo>
            </a:path>
          </a:pathLst>
        </a:custGeom>
        <a:noFill/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74312" y="1762500"/>
        <a:ext cx="61650" cy="61650"/>
      </dsp:txXfrm>
    </dsp:sp>
    <dsp:sp modelId="{27A28C6B-CEF4-4F79-BA09-75D13611D8DE}">
      <dsp:nvSpPr>
        <dsp:cNvPr id="0" name=""/>
        <dsp:cNvSpPr/>
      </dsp:nvSpPr>
      <dsp:spPr>
        <a:xfrm>
          <a:off x="3505746" y="1527376"/>
          <a:ext cx="2503047" cy="1251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AVERAGE POOLING</a:t>
          </a:r>
          <a:endParaRPr lang="en-IN" sz="2400" kern="1200" dirty="0"/>
        </a:p>
      </dsp:txBody>
      <dsp:txXfrm>
        <a:off x="3542402" y="1564032"/>
        <a:ext cx="2429735" cy="1178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A6005-B6DA-4ECA-9B72-A5E15DB46E2F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C8666-0DDC-4D29-AE6F-C62DD923C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8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1C90-F8E4-459F-BD3A-EB988D591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F9952-D13C-423A-A4EC-F222532FE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44FBC-4089-4A2E-939D-51E5DEE89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68EC-DA83-4A8F-91E8-52DA7A409640}" type="datetime1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1D9A9-DCED-44B8-BB53-E1A29793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07409-6879-41B6-AB00-7AB2FF74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125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7585-5F60-4020-93AD-8F0CE92E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2EAE5-F9BB-4976-B2E8-2F7D85AF6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A670-D68F-4620-940F-9A24743E2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D2B-4659-4B5C-8FB0-5D8D40DEA3BC}" type="datetime1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ADD7B-0803-4741-965F-E7A3EA2E9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CC52D-3FA0-436E-9956-94DC0E95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873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86D236-B40E-496A-AA84-E72BBB61D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2735C-920C-4B88-9DE8-9BD053CAB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76B82-FC34-42CA-95B1-E9A41D46B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2638-219C-40C7-8E5E-5FFBEE913B4F}" type="datetime1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DCDF7-576E-4D4C-9811-2FE25130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F08E6-C4B6-4E39-A0D8-1079869F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30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7C8D-0922-4E1A-8EE3-60F19758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5348-2EB7-4C8D-84E1-E042C46A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679CD-CEA5-4A48-9291-E24ABA50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FCB5-9280-4A94-8550-C7F85DA4D258}" type="datetime1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6D10-7340-437B-AA9E-B61FAD21F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E5703-5735-4904-B80C-ADC3C198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12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1870-EE43-4CBC-A7B3-FDE89F35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25BEC-077C-4A59-A811-65B8E514A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527CE-EB48-4957-A289-4C55FED84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360C-89A4-460B-8831-0C55BB4085D0}" type="datetime1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331E-F61B-4918-8C8D-7E4E08B8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614BF-ACF5-48C0-802A-61BDD709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85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DCE3-DC69-4EA4-A526-BE1B47F6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3C5D9-787F-4CF3-B4CE-C15AC8B13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F3EAC-1D4C-4E8F-AC72-6C08EB166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0988D-C383-408D-8DF6-C13D3CA3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9451-E848-4B37-9B4B-9B0E77BAC1F8}" type="datetime1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FF433-41C7-460E-BDD1-B08323A2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27936-C015-4ABA-86F2-9B69136F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30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DE8C-DC4A-4A76-B82D-0040ADD6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C3789-84A2-4E16-BADF-70B929C91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E56E4-4461-4333-9598-5D3102291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D7953-76D6-4BB7-A03E-38EFB0CDA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0FBB7-5F87-42CF-93DB-5A600D745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8DF0AF-3F23-4AC7-B495-E04DEA9A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E0BB-3EAE-4E43-9D4B-76B03C8F5B4A}" type="datetime1">
              <a:rPr lang="en-IN" smtClean="0"/>
              <a:t>06-08-2025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E508C-BA5D-43CB-93CA-7B4EC88CC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60838-8DCB-4B55-BEF7-729A5A23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23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785D-F319-4160-8B6E-AFC7D190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ACED9-8A51-4CC4-9A12-B2DFF4F1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8E45-BE02-459C-924A-CBB2DA1C1545}" type="datetime1">
              <a:rPr lang="en-IN" smtClean="0"/>
              <a:t>06-08-2025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02EDC-B895-4AEC-96EF-76EFB376B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56970-0BCA-41D4-A275-EE1F755B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97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CED840-42E1-4FF9-834F-BBA3AEAF2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80BA9-5E43-4D69-BCCF-AD85BDA303C7}" type="datetime1">
              <a:rPr lang="en-IN" smtClean="0"/>
              <a:t>06-08-2025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45B93-08AF-411C-BAAA-73E24E1D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C2499-D3FA-42C9-802E-14CA69BA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43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D6D7-8AAE-47C7-B8AE-0C76DB69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39E01-2057-455A-BCA7-A0B1FFCF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73DF7-EC1E-480E-98B1-87F61A429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7DFA0-9A57-4670-8B38-104FF9F2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BCCF6-7A78-48A6-B884-B8E1B118F0D0}" type="datetime1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9C2AC-7584-4479-A1C0-E5506D77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58A1B-4F23-4B60-B5CE-F9FA5EDB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12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83D7-FB32-471B-81E9-1222FB72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05AAE-89B0-4C2C-A5CB-145001542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C7525-3345-411A-BF85-4E2BBA313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8C0DE-8741-4D61-9F8A-ED05A3D3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4B770-CDD8-455A-A0BA-73A074899B82}" type="datetime1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37FE7-1DD7-4594-A985-787AFC21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D3D25-EC19-465F-99FB-FE43603A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57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E9928-02F6-4E6C-8D7E-62E06B81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6B170-FC16-4E1B-8E48-590FFFBB3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55CE0-4183-45F3-AC30-BC0191F88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61988-7AFC-41B3-992D-F37F6ED9706D}" type="datetime1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2D72B-CF28-4954-8ED9-8B23108E8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339C5-1533-4998-BF72-4C5B1C3FC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4DD7F-DA87-4123-81F7-3A870679C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0.stanford.edu/projects_winter_2019/reports/15812659.pdf" TargetMode="External"/><Relationship Id="rId2" Type="http://schemas.openxmlformats.org/officeDocument/2006/relationships/hyperlink" Target="https://www.kaggle.com/learn/computer-visio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ultralytics.com/tasks/detect/#predic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5B7F16-0EE7-4152-A5EE-619EE0553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A29E9-333F-4929-83FF-C6D95B9F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90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7D78D7-1432-4BA9-9673-17918E913521}"/>
              </a:ext>
            </a:extLst>
          </p:cNvPr>
          <p:cNvSpPr txBox="1"/>
          <p:nvPr/>
        </p:nvSpPr>
        <p:spPr>
          <a:xfrm>
            <a:off x="714375" y="800100"/>
            <a:ext cx="1070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                                             </a:t>
            </a:r>
            <a:r>
              <a:rPr lang="en-IN" sz="3200" dirty="0"/>
              <a:t>CNN Architecture: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1700E-D95F-43D0-BEC6-3525C14BA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384875"/>
            <a:ext cx="10601325" cy="50921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7CA35-0CA5-4B1D-9179-87C90C36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64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7EE20-F7E9-40F6-B8BA-5A1653FF6671}"/>
              </a:ext>
            </a:extLst>
          </p:cNvPr>
          <p:cNvSpPr txBox="1"/>
          <p:nvPr/>
        </p:nvSpPr>
        <p:spPr>
          <a:xfrm>
            <a:off x="581025" y="666750"/>
            <a:ext cx="751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(B) CLASSIFICATION :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2B853-92F9-4A8E-BF90-B0CD74EA8605}"/>
              </a:ext>
            </a:extLst>
          </p:cNvPr>
          <p:cNvSpPr txBox="1"/>
          <p:nvPr/>
        </p:nvSpPr>
        <p:spPr>
          <a:xfrm>
            <a:off x="1400175" y="1533525"/>
            <a:ext cx="9610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 and POOL layers output high-level features of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connected layer uses these features for classifying input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Express output as probability of image belonging to a particular class.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0914E-9E66-4EBF-8B42-E515D954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628900"/>
            <a:ext cx="7253262" cy="4267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9D442-C7BC-4D84-A1CB-B20A829E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36" y="2590800"/>
            <a:ext cx="3541035" cy="42671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8742-89E7-4225-ADBA-DC513EF0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0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2AB674-B47E-45AE-B4CD-931894B1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12192000" cy="68770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7702E-BE78-4A47-8574-C923A684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23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9A3DE-FB68-4CF6-9616-2F0EB0165FE8}"/>
              </a:ext>
            </a:extLst>
          </p:cNvPr>
          <p:cNvSpPr txBox="1"/>
          <p:nvPr/>
        </p:nvSpPr>
        <p:spPr>
          <a:xfrm>
            <a:off x="685800" y="809625"/>
            <a:ext cx="5553075" cy="60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(C) OBJECT DETECTION: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103D7-F448-4040-A856-F6A3376274F0}"/>
              </a:ext>
            </a:extLst>
          </p:cNvPr>
          <p:cNvSpPr txBox="1"/>
          <p:nvPr/>
        </p:nvSpPr>
        <p:spPr>
          <a:xfrm>
            <a:off x="1304925" y="1485900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Q. : How can computers recognize objects?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C1EDE-FB93-45DD-865C-26A01EEA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47" y="2016055"/>
            <a:ext cx="9356877" cy="46800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8AC88-0EE4-49C2-B6C5-7BACE044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274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38320-0F14-4E96-8379-C2D6D0BC7F09}"/>
              </a:ext>
            </a:extLst>
          </p:cNvPr>
          <p:cNvSpPr txBox="1"/>
          <p:nvPr/>
        </p:nvSpPr>
        <p:spPr>
          <a:xfrm>
            <a:off x="971550" y="933450"/>
            <a:ext cx="1024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Challenge: </a:t>
            </a:r>
          </a:p>
          <a:p>
            <a:r>
              <a:rPr lang="en-US" dirty="0"/>
              <a:t>  • Objects can be anywhere in the scene, in any orientation, rotation, color hue, etc. </a:t>
            </a:r>
          </a:p>
          <a:p>
            <a:r>
              <a:rPr lang="en-US" dirty="0"/>
              <a:t>  • How can we overcome this challenge? </a:t>
            </a:r>
          </a:p>
          <a:p>
            <a:r>
              <a:rPr lang="en-US" dirty="0"/>
              <a:t>Answer: </a:t>
            </a:r>
          </a:p>
          <a:p>
            <a:r>
              <a:rPr lang="en-US" dirty="0"/>
              <a:t>  • Learn a ton of features (millions) from the bottom up .</a:t>
            </a:r>
          </a:p>
          <a:p>
            <a:r>
              <a:rPr lang="en-US" dirty="0"/>
              <a:t>  • Learn the convolutional filters, rather than pre-computing them.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CA4BF-DBB4-4434-B860-F76A58DD1F80}"/>
              </a:ext>
            </a:extLst>
          </p:cNvPr>
          <p:cNvSpPr txBox="1"/>
          <p:nvPr/>
        </p:nvSpPr>
        <p:spPr>
          <a:xfrm>
            <a:off x="1133475" y="2981325"/>
            <a:ext cx="10086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 DETECTION BY YOLO (YOU ONLY LOOK ONCE) :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B5E27-7B08-4C7F-B186-6B61EE17337F}"/>
              </a:ext>
            </a:extLst>
          </p:cNvPr>
          <p:cNvSpPr txBox="1"/>
          <p:nvPr/>
        </p:nvSpPr>
        <p:spPr>
          <a:xfrm>
            <a:off x="1828800" y="3657600"/>
            <a:ext cx="9391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 model, which is a state-of-the-art CNN based image detection model that ”predicts       bounding boxes and class probabilities directly from full images in one evaluation”.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 divides the image into an S × S grid and for each grid cell predicts B bounding boxes, confidence for those boxes, and C class probabilities. These predictions are encoded as an S × S × (B*5 + C) tensor.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several model in YOLO , we will discuss YOLOv11 for an example.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9C666-2F29-479F-9AEB-4978EF0D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8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DDA52-68F0-4577-AA23-B4316F89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1" y="1495425"/>
            <a:ext cx="10467974" cy="4962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F6D10-66DC-4714-BC8B-2ACAB6003815}"/>
              </a:ext>
            </a:extLst>
          </p:cNvPr>
          <p:cNvSpPr txBox="1"/>
          <p:nvPr/>
        </p:nvSpPr>
        <p:spPr>
          <a:xfrm>
            <a:off x="762000" y="809625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High-level YOLO architecture: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9662E-DF5D-45A6-AB7A-A2F2E977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01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BDF7E-8D79-476C-BFF0-6C6074D71580}"/>
              </a:ext>
            </a:extLst>
          </p:cNvPr>
          <p:cNvSpPr txBox="1"/>
          <p:nvPr/>
        </p:nvSpPr>
        <p:spPr>
          <a:xfrm>
            <a:off x="704850" y="714375"/>
            <a:ext cx="68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STANDARD YOLO MODEL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72AD1-330C-494D-B554-9936D388D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31" y="1501700"/>
            <a:ext cx="9915694" cy="478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CF10-FB0F-4B3D-9DEE-7BE66C69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051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22DC2D-F030-45A8-80C3-2A4C85880555}"/>
              </a:ext>
            </a:extLst>
          </p:cNvPr>
          <p:cNvSpPr txBox="1"/>
          <p:nvPr/>
        </p:nvSpPr>
        <p:spPr>
          <a:xfrm>
            <a:off x="590550" y="704850"/>
            <a:ext cx="1002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EXAPMLE : </a:t>
            </a:r>
          </a:p>
          <a:p>
            <a:r>
              <a:rPr lang="en-US" sz="2000" dirty="0"/>
              <a:t>     </a:t>
            </a:r>
            <a:r>
              <a:rPr lang="en-US" dirty="0"/>
              <a:t>OBJECT DETECTION BY YOLOv11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83F11-24D6-46AA-B266-6DE540F7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62" y="1571624"/>
            <a:ext cx="3929851" cy="314110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BFCA7E6-B672-4EA6-AFE7-D3AA6FEE5947}"/>
              </a:ext>
            </a:extLst>
          </p:cNvPr>
          <p:cNvSpPr/>
          <p:nvPr/>
        </p:nvSpPr>
        <p:spPr>
          <a:xfrm>
            <a:off x="4933950" y="2752725"/>
            <a:ext cx="2752725" cy="781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9DD22-C7B8-454C-BB62-0096C6C10C19}"/>
              </a:ext>
            </a:extLst>
          </p:cNvPr>
          <p:cNvSpPr txBox="1"/>
          <p:nvPr/>
        </p:nvSpPr>
        <p:spPr>
          <a:xfrm>
            <a:off x="5372100" y="2686050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YOLOv11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1657F-3A93-4534-BA0C-8A1991FB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64" y="1674257"/>
            <a:ext cx="4069386" cy="303847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DA7D046-C127-4CAE-93AB-E10AEA891D8D}"/>
              </a:ext>
            </a:extLst>
          </p:cNvPr>
          <p:cNvSpPr/>
          <p:nvPr/>
        </p:nvSpPr>
        <p:spPr>
          <a:xfrm>
            <a:off x="5372100" y="883682"/>
            <a:ext cx="2238375" cy="158115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B6C32F-4F5B-4E62-A4F7-FC4FB77D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876300"/>
            <a:ext cx="2238375" cy="158115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9F47F6E-5960-49A5-9A3F-79BF5686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26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326E41-E05C-4374-93FC-523D986A32BE}"/>
              </a:ext>
            </a:extLst>
          </p:cNvPr>
          <p:cNvSpPr txBox="1"/>
          <p:nvPr/>
        </p:nvSpPr>
        <p:spPr>
          <a:xfrm>
            <a:off x="895350" y="942975"/>
            <a:ext cx="1045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SOURCE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57A2C-0F7C-4A88-835B-988561282FAA}"/>
              </a:ext>
            </a:extLst>
          </p:cNvPr>
          <p:cNvSpPr txBox="1"/>
          <p:nvPr/>
        </p:nvSpPr>
        <p:spPr>
          <a:xfrm>
            <a:off x="1333500" y="1790700"/>
            <a:ext cx="9505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https://www.geeksforgeeks.org/deep-learning/cnn-introduction-to-pooling-layer/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https://www.kaggle.com/learn/computer-vision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http://cs230.stanford.edu/projects_winter_2019/reports/15812659.pdf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https://docs.ultralytics.com/tasks/detect/#predict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https://www.kaggle.com/datasets/rehabalsayed/object-detection-for-different-images/code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2A1F5-1A7D-49CB-ACB1-4D14FD8B8045}"/>
              </a:ext>
            </a:extLst>
          </p:cNvPr>
          <p:cNvSpPr txBox="1"/>
          <p:nvPr/>
        </p:nvSpPr>
        <p:spPr>
          <a:xfrm>
            <a:off x="1000125" y="4324350"/>
            <a:ext cx="10458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        THANK YOU</a:t>
            </a:r>
          </a:p>
          <a:p>
            <a:r>
              <a:rPr lang="en-US" sz="2800" dirty="0"/>
              <a:t>                                             SATYAM KUMAR DUBEY</a:t>
            </a:r>
            <a:endParaRPr lang="en-IN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74C09-B45A-4686-8A89-1CF9C778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18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66D5BC-470B-49EF-8F5F-0F2B0455C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4A885A-5C9A-421F-852F-AB9FDC7B47B1}"/>
              </a:ext>
            </a:extLst>
          </p:cNvPr>
          <p:cNvSpPr txBox="1"/>
          <p:nvPr/>
        </p:nvSpPr>
        <p:spPr>
          <a:xfrm>
            <a:off x="-1" y="585787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THE UNDERSTANDING OF CNN  &amp; CLASSIFICATION &amp; OBJECT DETECTION</a:t>
            </a:r>
            <a:endParaRPr lang="en-IN" sz="3200" dirty="0">
              <a:solidFill>
                <a:schemeClr val="accent1">
                  <a:lumMod val="7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B75DED-9845-491E-BF9E-CDDA561F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87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21548E-DBDC-4D0B-B52B-66072EABBCC3}"/>
              </a:ext>
            </a:extLst>
          </p:cNvPr>
          <p:cNvSpPr txBox="1"/>
          <p:nvPr/>
        </p:nvSpPr>
        <p:spPr>
          <a:xfrm>
            <a:off x="285750" y="371475"/>
            <a:ext cx="11649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(A) Convolutional Neural Network (CNN):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B0F02-D8B2-4E4A-B213-31E9790B0944}"/>
              </a:ext>
            </a:extLst>
          </p:cNvPr>
          <p:cNvSpPr txBox="1"/>
          <p:nvPr/>
        </p:nvSpPr>
        <p:spPr>
          <a:xfrm>
            <a:off x="457200" y="1190625"/>
            <a:ext cx="11210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Neural Networks are a powerful artificial neural network technique.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 is mathematical operation by which we produce a new function by two functions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popular because people are achieving state-of-the-art results on difficult computer vision and natural language processing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layers are comprised of filters(Kernel) and feature maps(Activation).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E7E78-87C7-440C-9DBA-6AE651508F13}"/>
              </a:ext>
            </a:extLst>
          </p:cNvPr>
          <p:cNvSpPr txBox="1"/>
          <p:nvPr/>
        </p:nvSpPr>
        <p:spPr>
          <a:xfrm>
            <a:off x="609600" y="2865120"/>
            <a:ext cx="11058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(1) Filters(Kernels):</a:t>
            </a:r>
          </a:p>
          <a:p>
            <a:r>
              <a:rPr lang="en-US" b="1" dirty="0"/>
              <a:t>     Filter</a:t>
            </a:r>
            <a:r>
              <a:rPr lang="en-US" dirty="0"/>
              <a:t> an image for a particular feature (convolution). These filters are small matrices that slide across the input,             </a:t>
            </a:r>
          </a:p>
          <a:p>
            <a:r>
              <a:rPr lang="en-US" dirty="0"/>
              <a:t>     performing element-wise multiplication and summation (convolution).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C0F6CF-3824-45B9-8689-9358937D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70" y="3800336"/>
            <a:ext cx="5765371" cy="2956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0B7F02-CB05-4E8D-9318-ED3A1BE7D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845" y="3831879"/>
            <a:ext cx="3895795" cy="29384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F3DD9-A066-43CB-A473-7184A54C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3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1BF346-E5A4-4848-8163-82640D9E3441}"/>
              </a:ext>
            </a:extLst>
          </p:cNvPr>
          <p:cNvSpPr txBox="1"/>
          <p:nvPr/>
        </p:nvSpPr>
        <p:spPr>
          <a:xfrm>
            <a:off x="695325" y="781050"/>
            <a:ext cx="1011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sz="2000" dirty="0"/>
              <a:t>2) Feature Map(Activation):</a:t>
            </a:r>
            <a:endParaRPr lang="en-US" dirty="0"/>
          </a:p>
          <a:p>
            <a:r>
              <a:rPr lang="en-US" dirty="0"/>
              <a:t>      </a:t>
            </a:r>
            <a:r>
              <a:rPr lang="en-US" b="1" dirty="0"/>
              <a:t>Detect</a:t>
            </a:r>
            <a:r>
              <a:rPr lang="en-US" dirty="0"/>
              <a:t> that feature within the filtered image.</a:t>
            </a:r>
          </a:p>
          <a:p>
            <a:r>
              <a:rPr lang="en-US" dirty="0"/>
              <a:t>      Example : Feature detection with </a:t>
            </a:r>
            <a:r>
              <a:rPr lang="en-US" dirty="0" err="1"/>
              <a:t>ReLU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9F55-7F76-4A9B-A467-A182896AD749}"/>
              </a:ext>
            </a:extLst>
          </p:cNvPr>
          <p:cNvSpPr txBox="1"/>
          <p:nvPr/>
        </p:nvSpPr>
        <p:spPr>
          <a:xfrm>
            <a:off x="1123949" y="1924050"/>
            <a:ext cx="1039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(Rectifier Linear Unit):</a:t>
            </a:r>
          </a:p>
          <a:p>
            <a:r>
              <a:rPr lang="en-US" dirty="0"/>
              <a:t>After filtering, the feature maps pass through the activation function. The </a:t>
            </a:r>
            <a:r>
              <a:rPr lang="en-US" b="1" dirty="0"/>
              <a:t>rectifier function</a:t>
            </a:r>
            <a:r>
              <a:rPr lang="en-US" dirty="0"/>
              <a:t> has a graph                                                                                                                           like this: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DD166-FC16-4B67-A5E9-181ED6519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74" y="3067050"/>
            <a:ext cx="3667201" cy="2071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4DB8D2-5F81-4F8C-9000-7BEC3DB5BF06}"/>
              </a:ext>
            </a:extLst>
          </p:cNvPr>
          <p:cNvSpPr txBox="1"/>
          <p:nvPr/>
        </p:nvSpPr>
        <p:spPr>
          <a:xfrm>
            <a:off x="1200150" y="5591175"/>
            <a:ext cx="1039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neuron with a rectifier attached is called a </a:t>
            </a:r>
            <a:r>
              <a:rPr lang="en-US" i="1" dirty="0"/>
              <a:t>rectified linear unit</a:t>
            </a:r>
            <a:r>
              <a:rPr lang="en-US" dirty="0"/>
              <a:t>. For that reason, we might also call the rectifier function the </a:t>
            </a:r>
            <a:r>
              <a:rPr lang="en-US" b="1" dirty="0" err="1"/>
              <a:t>ReLU</a:t>
            </a:r>
            <a:r>
              <a:rPr lang="en-US" b="1" dirty="0"/>
              <a:t> activation</a:t>
            </a:r>
            <a:r>
              <a:rPr lang="en-US" dirty="0"/>
              <a:t> or even the </a:t>
            </a:r>
            <a:r>
              <a:rPr lang="en-US" dirty="0" err="1"/>
              <a:t>ReLU</a:t>
            </a:r>
            <a:r>
              <a:rPr lang="en-US" dirty="0"/>
              <a:t> function. The </a:t>
            </a:r>
            <a:r>
              <a:rPr lang="en-US" dirty="0" err="1"/>
              <a:t>ReLU</a:t>
            </a:r>
            <a:r>
              <a:rPr lang="en-US" dirty="0"/>
              <a:t> activation says that negative values are not important and so sets them to 0. ("Everything unimportant is equally unimportant.")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68826-8996-4EC9-A760-12A6BBA0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83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E381BD-5139-4631-8FA0-EE2955C6D0B1}"/>
              </a:ext>
            </a:extLst>
          </p:cNvPr>
          <p:cNvSpPr txBox="1"/>
          <p:nvPr/>
        </p:nvSpPr>
        <p:spPr>
          <a:xfrm>
            <a:off x="952500" y="876300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95D7E-AC92-4504-B675-13E7D3914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349274"/>
            <a:ext cx="3532306" cy="308937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C1E25F7-534E-4C63-9374-6E8BB28746A8}"/>
              </a:ext>
            </a:extLst>
          </p:cNvPr>
          <p:cNvSpPr/>
          <p:nvPr/>
        </p:nvSpPr>
        <p:spPr>
          <a:xfrm>
            <a:off x="5110162" y="2628900"/>
            <a:ext cx="1971675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38835-FD06-43BE-AD49-F3C59CBA5511}"/>
              </a:ext>
            </a:extLst>
          </p:cNvPr>
          <p:cNvSpPr txBox="1"/>
          <p:nvPr/>
        </p:nvSpPr>
        <p:spPr>
          <a:xfrm>
            <a:off x="9001125" y="8763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FILTERED IMAGE: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C675E-E14E-4AA9-9D93-1A8E2441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1" y="1277836"/>
            <a:ext cx="3872406" cy="323225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5115E90-1055-4ABA-8F77-6F322781BC28}"/>
              </a:ext>
            </a:extLst>
          </p:cNvPr>
          <p:cNvSpPr/>
          <p:nvPr/>
        </p:nvSpPr>
        <p:spPr>
          <a:xfrm>
            <a:off x="1914525" y="5057775"/>
            <a:ext cx="2019300" cy="733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Activation(</a:t>
            </a:r>
            <a:r>
              <a:rPr lang="en-US" dirty="0" err="1"/>
              <a:t>ReLU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724C03-17CE-4DBC-95B3-C4287140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448" y="4102357"/>
            <a:ext cx="3348153" cy="2755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31C5C-48AA-4C13-81A2-1A40DBF77B57}"/>
              </a:ext>
            </a:extLst>
          </p:cNvPr>
          <p:cNvSpPr txBox="1"/>
          <p:nvPr/>
        </p:nvSpPr>
        <p:spPr>
          <a:xfrm>
            <a:off x="8000999" y="6381750"/>
            <a:ext cx="387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AFTER FETURE DETECTION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BE4B8-1791-4EBD-87D0-66BDBF87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12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BD30945-55FB-47B1-847E-02537E8CE0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5126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9E9647-E1BE-4AA0-82C4-10B5906A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03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1E56E9-BF03-4E08-9854-A91EF791F809}"/>
              </a:ext>
            </a:extLst>
          </p:cNvPr>
          <p:cNvSpPr txBox="1"/>
          <p:nvPr/>
        </p:nvSpPr>
        <p:spPr>
          <a:xfrm>
            <a:off x="804767" y="895350"/>
            <a:ext cx="106015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(1) Convolution Layers : </a:t>
            </a:r>
          </a:p>
          <a:p>
            <a:r>
              <a:rPr lang="en-US" dirty="0"/>
              <a:t>      It comprised of filters(Kernel) and feature maps(Activation). We have already discussed both of concept 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2C4EB-F7E4-4B13-8211-76591446FAA9}"/>
              </a:ext>
            </a:extLst>
          </p:cNvPr>
          <p:cNvSpPr txBox="1"/>
          <p:nvPr/>
        </p:nvSpPr>
        <p:spPr>
          <a:xfrm>
            <a:off x="838200" y="1724025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(2) Pooling layers :</a:t>
            </a:r>
          </a:p>
          <a:p>
            <a:r>
              <a:rPr lang="en-US" dirty="0"/>
              <a:t>     Pooling involves iterating over an input layer and “pooling” the information into a smaller output layer using</a:t>
            </a:r>
          </a:p>
          <a:p>
            <a:r>
              <a:rPr lang="en-US" dirty="0"/>
              <a:t>     some sort of transformation to filter information.</a:t>
            </a:r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0308F9A-01C9-44B9-B452-C717F7C98C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565055"/>
              </p:ext>
            </p:extLst>
          </p:nvPr>
        </p:nvGraphicFramePr>
        <p:xfrm>
          <a:off x="2333625" y="3019425"/>
          <a:ext cx="6010275" cy="286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6A5DF1E-77E4-4FE8-8692-58044AC5E5B7}"/>
              </a:ext>
            </a:extLst>
          </p:cNvPr>
          <p:cNvCxnSpPr/>
          <p:nvPr/>
        </p:nvCxnSpPr>
        <p:spPr>
          <a:xfrm>
            <a:off x="8343900" y="3619500"/>
            <a:ext cx="895350" cy="219075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0069535-0A36-4974-BF47-E33B4CE377A3}"/>
              </a:ext>
            </a:extLst>
          </p:cNvPr>
          <p:cNvCxnSpPr/>
          <p:nvPr/>
        </p:nvCxnSpPr>
        <p:spPr>
          <a:xfrm>
            <a:off x="8343900" y="5095875"/>
            <a:ext cx="895350" cy="228600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697C8D-9B7A-4906-A625-789A92DB23B1}"/>
              </a:ext>
            </a:extLst>
          </p:cNvPr>
          <p:cNvSpPr txBox="1"/>
          <p:nvPr/>
        </p:nvSpPr>
        <p:spPr>
          <a:xfrm>
            <a:off x="9239250" y="3228975"/>
            <a:ext cx="295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the maximum value across the entire feature map.</a:t>
            </a:r>
            <a:endParaRPr lang="en-IN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078E8-DE72-440D-96C7-5B2959F923BD}"/>
              </a:ext>
            </a:extLst>
          </p:cNvPr>
          <p:cNvSpPr txBox="1"/>
          <p:nvPr/>
        </p:nvSpPr>
        <p:spPr>
          <a:xfrm>
            <a:off x="9239250" y="4752975"/>
            <a:ext cx="2505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Computes the average of all values in the feature map.</a:t>
            </a:r>
            <a:endParaRPr lang="en-IN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5E4DB7B-60F8-4CBA-B8F3-8B6F6F83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89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E1908C-80A7-4D80-A210-93071DD3B862}"/>
              </a:ext>
            </a:extLst>
          </p:cNvPr>
          <p:cNvSpPr txBox="1"/>
          <p:nvPr/>
        </p:nvSpPr>
        <p:spPr>
          <a:xfrm>
            <a:off x="704850" y="781050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: </a:t>
            </a:r>
          </a:p>
          <a:p>
            <a:r>
              <a:rPr lang="en-US" dirty="0"/>
              <a:t>    Max Pooling(It is the condense step).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DF2A2-E85A-4DD4-A36A-3DEADB1B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66" y="1701757"/>
            <a:ext cx="5800210" cy="183201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12F84A-6E9F-4F7D-BB3B-7FBADC3BF2AA}"/>
              </a:ext>
            </a:extLst>
          </p:cNvPr>
          <p:cNvSpPr/>
          <p:nvPr/>
        </p:nvSpPr>
        <p:spPr>
          <a:xfrm>
            <a:off x="6896100" y="2355828"/>
            <a:ext cx="1943100" cy="523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1EF9-DFE5-46EB-B852-1952B4CFE27B}"/>
              </a:ext>
            </a:extLst>
          </p:cNvPr>
          <p:cNvSpPr txBox="1"/>
          <p:nvPr/>
        </p:nvSpPr>
        <p:spPr>
          <a:xfrm>
            <a:off x="7224712" y="2248106"/>
            <a:ext cx="128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MAX POOLING(2D)</a:t>
            </a:r>
            <a:endParaRPr lang="en-IN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7CBD95-4F36-4DE8-BF7E-A1C0B6DDE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199" y="1427381"/>
            <a:ext cx="3352801" cy="26998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EA9189-6A92-4A24-AD31-D3D67DDEC8E8}"/>
              </a:ext>
            </a:extLst>
          </p:cNvPr>
          <p:cNvSpPr txBox="1"/>
          <p:nvPr/>
        </p:nvSpPr>
        <p:spPr>
          <a:xfrm>
            <a:off x="838200" y="3657600"/>
            <a:ext cx="251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max pooling works: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4F47CF-FF2E-418B-BCF1-8F8A0ABB2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825" y="4001251"/>
            <a:ext cx="7058025" cy="282095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1C3A5BA-C15B-49CC-ADC7-EA5DF425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2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C2B4B-5AAE-48CE-9419-1A9BBAF12A7A}"/>
              </a:ext>
            </a:extLst>
          </p:cNvPr>
          <p:cNvSpPr txBox="1"/>
          <p:nvPr/>
        </p:nvSpPr>
        <p:spPr>
          <a:xfrm>
            <a:off x="895350" y="885825"/>
            <a:ext cx="108680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Key Factors to Consider for Optimizing Pooling Layer</a:t>
            </a:r>
            <a:r>
              <a:rPr lang="en-IN" sz="2000" b="1" dirty="0"/>
              <a:t>:</a:t>
            </a:r>
          </a:p>
          <a:p>
            <a:endParaRPr lang="en-IN" b="1" dirty="0"/>
          </a:p>
          <a:p>
            <a:r>
              <a:rPr lang="en-US" b="1" dirty="0"/>
              <a:t>  (1)Pooling Window Size</a:t>
            </a:r>
            <a:r>
              <a:rPr lang="en-US" dirty="0"/>
              <a:t>: The size of the pooling window affects the degree of down sampling. A larger window             </a:t>
            </a:r>
          </a:p>
          <a:p>
            <a:r>
              <a:rPr lang="en-US" dirty="0"/>
              <a:t>       results in more aggressive down sampling but may lose important details.</a:t>
            </a:r>
          </a:p>
          <a:p>
            <a:r>
              <a:rPr lang="en-US" dirty="0"/>
              <a:t>  (2)</a:t>
            </a:r>
            <a:r>
              <a:rPr lang="en-US" b="1" dirty="0"/>
              <a:t>Stride</a:t>
            </a:r>
            <a:r>
              <a:rPr lang="en-US" dirty="0"/>
              <a:t>: The stride determines how much the pooling window moves at each step. A larger stride results in</a:t>
            </a:r>
          </a:p>
          <a:p>
            <a:r>
              <a:rPr lang="en-US" dirty="0"/>
              <a:t>       greater. dimensionality reduction.</a:t>
            </a:r>
          </a:p>
          <a:p>
            <a:r>
              <a:rPr lang="en-US" dirty="0"/>
              <a:t>  (3)</a:t>
            </a:r>
            <a:r>
              <a:rPr lang="en-US" b="1" dirty="0"/>
              <a:t>Padding</a:t>
            </a:r>
            <a:r>
              <a:rPr lang="en-US" dirty="0"/>
              <a:t>: In some cases, padding is used to ensure that the pooling operation covers the entire input feature</a:t>
            </a:r>
          </a:p>
          <a:p>
            <a:r>
              <a:rPr lang="en-US" dirty="0"/>
              <a:t>       map.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DB7A6-2F97-4D04-9AF6-48D1BD6165AC}"/>
              </a:ext>
            </a:extLst>
          </p:cNvPr>
          <p:cNvSpPr txBox="1"/>
          <p:nvPr/>
        </p:nvSpPr>
        <p:spPr>
          <a:xfrm>
            <a:off x="895350" y="3248025"/>
            <a:ext cx="106299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(3) Fully Connected Layers:</a:t>
            </a:r>
          </a:p>
          <a:p>
            <a:r>
              <a:rPr lang="en-US" dirty="0"/>
              <a:t>   (1) Fully connected layers are the normal flat feedforward neural network layer.</a:t>
            </a:r>
          </a:p>
          <a:p>
            <a:r>
              <a:rPr lang="en-US" dirty="0"/>
              <a:t>   (2) Fully connected layers are used at the end of the network after feature extraction and consolidation has</a:t>
            </a:r>
          </a:p>
          <a:p>
            <a:r>
              <a:rPr lang="en-US" dirty="0"/>
              <a:t>         been performed by the convolutional and pooling layers.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BA9B0-E408-4C46-8C6C-09A19399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56" y="4521165"/>
            <a:ext cx="3867194" cy="2213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987DA-77CA-470A-A37E-EE01F98D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4DD7F-DA87-4123-81F7-3A870679CC7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62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863</Words>
  <Application>Microsoft Office PowerPoint</Application>
  <PresentationFormat>Widescreen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Satyam2 Dubey (Consultant)</dc:creator>
  <cp:lastModifiedBy>Satyam2 Dubey (Consultant)</cp:lastModifiedBy>
  <cp:revision>61</cp:revision>
  <dcterms:created xsi:type="dcterms:W3CDTF">2025-08-02T11:07:52Z</dcterms:created>
  <dcterms:modified xsi:type="dcterms:W3CDTF">2025-08-06T05:56:48Z</dcterms:modified>
</cp:coreProperties>
</file>